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CCE32-CBFD-4E68-B5D2-E9391312FD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F45F7-1BCF-4DF2-AC37-8FF84DDF79BC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коммуникативті қыры адамдардың бір-бірімен ақпарат алмасу үрдісінде анықталады</a:t>
          </a: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28BB181-8E27-4561-8CA3-986D98735CCE}" type="parTrans" cxnId="{EEC3FF38-D0CC-4773-9C30-A65D82C851D9}">
      <dgm:prSet/>
      <dgm:spPr/>
      <dgm:t>
        <a:bodyPr/>
        <a:lstStyle/>
        <a:p>
          <a:endParaRPr lang="ru-RU"/>
        </a:p>
      </dgm:t>
    </dgm:pt>
    <dgm:pt modelId="{573DAAB1-2054-4A1B-887F-5D47DB4484AD}" type="sibTrans" cxnId="{EEC3FF38-D0CC-4773-9C30-A65D82C851D9}">
      <dgm:prSet/>
      <dgm:spPr/>
      <dgm:t>
        <a:bodyPr/>
        <a:lstStyle/>
        <a:p>
          <a:endParaRPr lang="ru-RU"/>
        </a:p>
      </dgm:t>
    </dgm:pt>
    <dgm:pt modelId="{AD6BA525-B826-4ED4-8D0F-C45EBD963345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интерактивті жағы адамдардың өзара әрекеттестігін ұйымдастыруында, мысалы, серігінің көңіл-күйіне, мінез- құлқына, сенімдеріне әсер етіп, әрекет етушілердің қызметтерін бөліп алу қажет болған жағдайда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228E243-A501-4641-BCA3-71D8BF784FB1}" type="parTrans" cxnId="{904440FF-89A7-48C3-8D68-C82FA29E17BB}">
      <dgm:prSet/>
      <dgm:spPr/>
      <dgm:t>
        <a:bodyPr/>
        <a:lstStyle/>
        <a:p>
          <a:endParaRPr lang="ru-RU"/>
        </a:p>
      </dgm:t>
    </dgm:pt>
    <dgm:pt modelId="{4873E3D0-82FE-4864-A307-85B6F9272F32}" type="sibTrans" cxnId="{904440FF-89A7-48C3-8D68-C82FA29E17BB}">
      <dgm:prSet/>
      <dgm:spPr/>
      <dgm:t>
        <a:bodyPr/>
        <a:lstStyle/>
        <a:p>
          <a:endParaRPr lang="ru-RU"/>
        </a:p>
      </dgm:t>
    </dgm:pt>
    <dgm:pt modelId="{2B4FB859-0A8E-4BC4-B601-E98A4543987D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перцептивті жағы қарым-қатынастағы екі адамдардың бір-бірін қабылдап, осының негізінде өзара түсінісуінде көрінеді.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3962DDD-1A96-40B1-B37D-253C83C50D40}" type="parTrans" cxnId="{C4598204-1C02-46AB-8B20-7DA88355C6B2}">
      <dgm:prSet/>
      <dgm:spPr/>
      <dgm:t>
        <a:bodyPr/>
        <a:lstStyle/>
        <a:p>
          <a:endParaRPr lang="ru-RU"/>
        </a:p>
      </dgm:t>
    </dgm:pt>
    <dgm:pt modelId="{246E25A3-B1F8-4997-ABBE-A35E92DAAF04}" type="sibTrans" cxnId="{C4598204-1C02-46AB-8B20-7DA88355C6B2}">
      <dgm:prSet/>
      <dgm:spPr/>
      <dgm:t>
        <a:bodyPr/>
        <a:lstStyle/>
        <a:p>
          <a:endParaRPr lang="ru-RU"/>
        </a:p>
      </dgm:t>
    </dgm:pt>
    <dgm:pt modelId="{D1D20111-D44E-4FDB-9BBE-55826E7FFA44}" type="pres">
      <dgm:prSet presAssocID="{6F3CCE32-CBFD-4E68-B5D2-E9391312FD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2D3EE3-1D8A-4D6B-8A2B-1BD2F215A92F}" type="pres">
      <dgm:prSet presAssocID="{F8FF45F7-1BCF-4DF2-AC37-8FF84DDF79BC}" presName="parentLin" presStyleCnt="0"/>
      <dgm:spPr/>
    </dgm:pt>
    <dgm:pt modelId="{C777EE88-4C98-4B74-BDB2-2756D813D2D6}" type="pres">
      <dgm:prSet presAssocID="{F8FF45F7-1BCF-4DF2-AC37-8FF84DDF79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AB7D2A-AD6F-4B4A-A955-1F362246D9B9}" type="pres">
      <dgm:prSet presAssocID="{F8FF45F7-1BCF-4DF2-AC37-8FF84DDF79BC}" presName="parentText" presStyleLbl="node1" presStyleIdx="0" presStyleCnt="3" custScaleX="127719" custScaleY="633236" custLinFactNeighborX="-9899" custLinFactNeighborY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12305-5728-4120-A94C-96D9AAAB2345}" type="pres">
      <dgm:prSet presAssocID="{F8FF45F7-1BCF-4DF2-AC37-8FF84DDF79BC}" presName="negativeSpace" presStyleCnt="0"/>
      <dgm:spPr/>
    </dgm:pt>
    <dgm:pt modelId="{D4083C88-07D5-4B0F-B20A-FB24A818725C}" type="pres">
      <dgm:prSet presAssocID="{F8FF45F7-1BCF-4DF2-AC37-8FF84DDF79BC}" presName="childText" presStyleLbl="conFgAcc1" presStyleIdx="0" presStyleCnt="3">
        <dgm:presLayoutVars>
          <dgm:bulletEnabled val="1"/>
        </dgm:presLayoutVars>
      </dgm:prSet>
      <dgm:spPr/>
    </dgm:pt>
    <dgm:pt modelId="{7EE77FD2-60D2-488C-B0F1-20C995E4C578}" type="pres">
      <dgm:prSet presAssocID="{573DAAB1-2054-4A1B-887F-5D47DB4484AD}" presName="spaceBetweenRectangles" presStyleCnt="0"/>
      <dgm:spPr/>
    </dgm:pt>
    <dgm:pt modelId="{596623CD-76FC-4EBD-93BE-524B6DF86D5C}" type="pres">
      <dgm:prSet presAssocID="{AD6BA525-B826-4ED4-8D0F-C45EBD963345}" presName="parentLin" presStyleCnt="0"/>
      <dgm:spPr/>
    </dgm:pt>
    <dgm:pt modelId="{7D8EBAB2-28F8-4036-AA56-F7596054003F}" type="pres">
      <dgm:prSet presAssocID="{AD6BA525-B826-4ED4-8D0F-C45EBD9633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3FD329-A0C3-4C69-B888-C7EFC88CDC43}" type="pres">
      <dgm:prSet presAssocID="{AD6BA525-B826-4ED4-8D0F-C45EBD963345}" presName="parentText" presStyleLbl="node1" presStyleIdx="1" presStyleCnt="3" custScaleX="125025" custScaleY="650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73CC-A632-446B-9327-33D1C0BE73ED}" type="pres">
      <dgm:prSet presAssocID="{AD6BA525-B826-4ED4-8D0F-C45EBD963345}" presName="negativeSpace" presStyleCnt="0"/>
      <dgm:spPr/>
    </dgm:pt>
    <dgm:pt modelId="{C1127713-3F94-4555-AC61-CEF7FF222012}" type="pres">
      <dgm:prSet presAssocID="{AD6BA525-B826-4ED4-8D0F-C45EBD963345}" presName="childText" presStyleLbl="conFgAcc1" presStyleIdx="1" presStyleCnt="3">
        <dgm:presLayoutVars>
          <dgm:bulletEnabled val="1"/>
        </dgm:presLayoutVars>
      </dgm:prSet>
      <dgm:spPr/>
    </dgm:pt>
    <dgm:pt modelId="{77A9590C-869A-4F3F-AE7C-2372D4BECEB4}" type="pres">
      <dgm:prSet presAssocID="{4873E3D0-82FE-4864-A307-85B6F9272F32}" presName="spaceBetweenRectangles" presStyleCnt="0"/>
      <dgm:spPr/>
    </dgm:pt>
    <dgm:pt modelId="{E36AE3A9-1BF7-4A54-91FD-C1645AD98ED6}" type="pres">
      <dgm:prSet presAssocID="{2B4FB859-0A8E-4BC4-B601-E98A4543987D}" presName="parentLin" presStyleCnt="0"/>
      <dgm:spPr/>
    </dgm:pt>
    <dgm:pt modelId="{E4993965-D508-45AB-A96C-BD98A0C6D25C}" type="pres">
      <dgm:prSet presAssocID="{2B4FB859-0A8E-4BC4-B601-E98A4543987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A8B1E6A-6D14-4A61-8C45-EBAAE1219725}" type="pres">
      <dgm:prSet presAssocID="{2B4FB859-0A8E-4BC4-B601-E98A4543987D}" presName="parentText" presStyleLbl="node1" presStyleIdx="2" presStyleCnt="3" custScaleX="126305" custScaleY="625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312-62B0-4666-9C7C-AE8D2E2C7D3A}" type="pres">
      <dgm:prSet presAssocID="{2B4FB859-0A8E-4BC4-B601-E98A4543987D}" presName="negativeSpace" presStyleCnt="0"/>
      <dgm:spPr/>
    </dgm:pt>
    <dgm:pt modelId="{38F91D6A-C7FB-4A7A-AD83-8068EA928179}" type="pres">
      <dgm:prSet presAssocID="{2B4FB859-0A8E-4BC4-B601-E98A454398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3FB032-5AC1-486D-9144-DA7DD817A762}" type="presOf" srcId="{AD6BA525-B826-4ED4-8D0F-C45EBD963345}" destId="{7B3FD329-A0C3-4C69-B888-C7EFC88CDC43}" srcOrd="1" destOrd="0" presId="urn:microsoft.com/office/officeart/2005/8/layout/list1"/>
    <dgm:cxn modelId="{EEC3FF38-D0CC-4773-9C30-A65D82C851D9}" srcId="{6F3CCE32-CBFD-4E68-B5D2-E9391312FDE8}" destId="{F8FF45F7-1BCF-4DF2-AC37-8FF84DDF79BC}" srcOrd="0" destOrd="0" parTransId="{628BB181-8E27-4561-8CA3-986D98735CCE}" sibTransId="{573DAAB1-2054-4A1B-887F-5D47DB4484AD}"/>
    <dgm:cxn modelId="{C4598204-1C02-46AB-8B20-7DA88355C6B2}" srcId="{6F3CCE32-CBFD-4E68-B5D2-E9391312FDE8}" destId="{2B4FB859-0A8E-4BC4-B601-E98A4543987D}" srcOrd="2" destOrd="0" parTransId="{03962DDD-1A96-40B1-B37D-253C83C50D40}" sibTransId="{246E25A3-B1F8-4997-ABBE-A35E92DAAF04}"/>
    <dgm:cxn modelId="{E9FB7DA3-9723-43EF-8811-5B50E10C67BB}" type="presOf" srcId="{AD6BA525-B826-4ED4-8D0F-C45EBD963345}" destId="{7D8EBAB2-28F8-4036-AA56-F7596054003F}" srcOrd="0" destOrd="0" presId="urn:microsoft.com/office/officeart/2005/8/layout/list1"/>
    <dgm:cxn modelId="{D7B8DD2E-7F81-461C-9C35-6682199C5D3A}" type="presOf" srcId="{2B4FB859-0A8E-4BC4-B601-E98A4543987D}" destId="{E4993965-D508-45AB-A96C-BD98A0C6D25C}" srcOrd="0" destOrd="0" presId="urn:microsoft.com/office/officeart/2005/8/layout/list1"/>
    <dgm:cxn modelId="{904440FF-89A7-48C3-8D68-C82FA29E17BB}" srcId="{6F3CCE32-CBFD-4E68-B5D2-E9391312FDE8}" destId="{AD6BA525-B826-4ED4-8D0F-C45EBD963345}" srcOrd="1" destOrd="0" parTransId="{6228E243-A501-4641-BCA3-71D8BF784FB1}" sibTransId="{4873E3D0-82FE-4864-A307-85B6F9272F32}"/>
    <dgm:cxn modelId="{17E075F7-601A-4F6F-B507-1F37631202FB}" type="presOf" srcId="{6F3CCE32-CBFD-4E68-B5D2-E9391312FDE8}" destId="{D1D20111-D44E-4FDB-9BBE-55826E7FFA44}" srcOrd="0" destOrd="0" presId="urn:microsoft.com/office/officeart/2005/8/layout/list1"/>
    <dgm:cxn modelId="{C202A889-A17B-4714-9EE3-ACD66544864C}" type="presOf" srcId="{F8FF45F7-1BCF-4DF2-AC37-8FF84DDF79BC}" destId="{C777EE88-4C98-4B74-BDB2-2756D813D2D6}" srcOrd="0" destOrd="0" presId="urn:microsoft.com/office/officeart/2005/8/layout/list1"/>
    <dgm:cxn modelId="{E41C46E4-2124-49D3-B286-4F526FD77916}" type="presOf" srcId="{2B4FB859-0A8E-4BC4-B601-E98A4543987D}" destId="{2A8B1E6A-6D14-4A61-8C45-EBAAE1219725}" srcOrd="1" destOrd="0" presId="urn:microsoft.com/office/officeart/2005/8/layout/list1"/>
    <dgm:cxn modelId="{4663F259-08BC-44DB-835A-85B1FA608836}" type="presOf" srcId="{F8FF45F7-1BCF-4DF2-AC37-8FF84DDF79BC}" destId="{A1AB7D2A-AD6F-4B4A-A955-1F362246D9B9}" srcOrd="1" destOrd="0" presId="urn:microsoft.com/office/officeart/2005/8/layout/list1"/>
    <dgm:cxn modelId="{D8F66DB1-DCDE-43B4-97E6-CAEE8592092A}" type="presParOf" srcId="{D1D20111-D44E-4FDB-9BBE-55826E7FFA44}" destId="{352D3EE3-1D8A-4D6B-8A2B-1BD2F215A92F}" srcOrd="0" destOrd="0" presId="urn:microsoft.com/office/officeart/2005/8/layout/list1"/>
    <dgm:cxn modelId="{9896736E-D790-4762-9A5A-AA7152259812}" type="presParOf" srcId="{352D3EE3-1D8A-4D6B-8A2B-1BD2F215A92F}" destId="{C777EE88-4C98-4B74-BDB2-2756D813D2D6}" srcOrd="0" destOrd="0" presId="urn:microsoft.com/office/officeart/2005/8/layout/list1"/>
    <dgm:cxn modelId="{3374150F-971B-484E-92ED-6497B151D4F6}" type="presParOf" srcId="{352D3EE3-1D8A-4D6B-8A2B-1BD2F215A92F}" destId="{A1AB7D2A-AD6F-4B4A-A955-1F362246D9B9}" srcOrd="1" destOrd="0" presId="urn:microsoft.com/office/officeart/2005/8/layout/list1"/>
    <dgm:cxn modelId="{ECD68625-79C6-4097-B3CE-903F90285DB2}" type="presParOf" srcId="{D1D20111-D44E-4FDB-9BBE-55826E7FFA44}" destId="{8B412305-5728-4120-A94C-96D9AAAB2345}" srcOrd="1" destOrd="0" presId="urn:microsoft.com/office/officeart/2005/8/layout/list1"/>
    <dgm:cxn modelId="{3E20D9A7-BD5B-4EF1-A111-093836F3EF12}" type="presParOf" srcId="{D1D20111-D44E-4FDB-9BBE-55826E7FFA44}" destId="{D4083C88-07D5-4B0F-B20A-FB24A818725C}" srcOrd="2" destOrd="0" presId="urn:microsoft.com/office/officeart/2005/8/layout/list1"/>
    <dgm:cxn modelId="{1E75B8A0-4D5E-479E-A0DD-08FDF4FB6CF8}" type="presParOf" srcId="{D1D20111-D44E-4FDB-9BBE-55826E7FFA44}" destId="{7EE77FD2-60D2-488C-B0F1-20C995E4C578}" srcOrd="3" destOrd="0" presId="urn:microsoft.com/office/officeart/2005/8/layout/list1"/>
    <dgm:cxn modelId="{A574B732-B7A0-4E8A-9D42-BDBB2972FDB0}" type="presParOf" srcId="{D1D20111-D44E-4FDB-9BBE-55826E7FFA44}" destId="{596623CD-76FC-4EBD-93BE-524B6DF86D5C}" srcOrd="4" destOrd="0" presId="urn:microsoft.com/office/officeart/2005/8/layout/list1"/>
    <dgm:cxn modelId="{E2B6F4D3-CB2B-4EFD-98C7-23E566E70CC1}" type="presParOf" srcId="{596623CD-76FC-4EBD-93BE-524B6DF86D5C}" destId="{7D8EBAB2-28F8-4036-AA56-F7596054003F}" srcOrd="0" destOrd="0" presId="urn:microsoft.com/office/officeart/2005/8/layout/list1"/>
    <dgm:cxn modelId="{2A70456F-217C-403F-992B-44297E753F2F}" type="presParOf" srcId="{596623CD-76FC-4EBD-93BE-524B6DF86D5C}" destId="{7B3FD329-A0C3-4C69-B888-C7EFC88CDC43}" srcOrd="1" destOrd="0" presId="urn:microsoft.com/office/officeart/2005/8/layout/list1"/>
    <dgm:cxn modelId="{223A4D5E-AC3A-4969-9994-19136438CCE2}" type="presParOf" srcId="{D1D20111-D44E-4FDB-9BBE-55826E7FFA44}" destId="{0E1E73CC-A632-446B-9327-33D1C0BE73ED}" srcOrd="5" destOrd="0" presId="urn:microsoft.com/office/officeart/2005/8/layout/list1"/>
    <dgm:cxn modelId="{542E370F-BEF4-4ABC-81C5-E8502931A174}" type="presParOf" srcId="{D1D20111-D44E-4FDB-9BBE-55826E7FFA44}" destId="{C1127713-3F94-4555-AC61-CEF7FF222012}" srcOrd="6" destOrd="0" presId="urn:microsoft.com/office/officeart/2005/8/layout/list1"/>
    <dgm:cxn modelId="{7DBAB245-BB2B-43A1-9122-AB194866D32A}" type="presParOf" srcId="{D1D20111-D44E-4FDB-9BBE-55826E7FFA44}" destId="{77A9590C-869A-4F3F-AE7C-2372D4BECEB4}" srcOrd="7" destOrd="0" presId="urn:microsoft.com/office/officeart/2005/8/layout/list1"/>
    <dgm:cxn modelId="{DD037BF7-E00C-4A15-89DA-9038ABE777DA}" type="presParOf" srcId="{D1D20111-D44E-4FDB-9BBE-55826E7FFA44}" destId="{E36AE3A9-1BF7-4A54-91FD-C1645AD98ED6}" srcOrd="8" destOrd="0" presId="urn:microsoft.com/office/officeart/2005/8/layout/list1"/>
    <dgm:cxn modelId="{7C325B7E-FE22-4DE5-AFB6-10091848DDFD}" type="presParOf" srcId="{E36AE3A9-1BF7-4A54-91FD-C1645AD98ED6}" destId="{E4993965-D508-45AB-A96C-BD98A0C6D25C}" srcOrd="0" destOrd="0" presId="urn:microsoft.com/office/officeart/2005/8/layout/list1"/>
    <dgm:cxn modelId="{1F87461A-AA0D-43AA-A341-DF9C384B0906}" type="presParOf" srcId="{E36AE3A9-1BF7-4A54-91FD-C1645AD98ED6}" destId="{2A8B1E6A-6D14-4A61-8C45-EBAAE1219725}" srcOrd="1" destOrd="0" presId="urn:microsoft.com/office/officeart/2005/8/layout/list1"/>
    <dgm:cxn modelId="{15064993-D967-44AB-A192-2E8361F1BCDF}" type="presParOf" srcId="{D1D20111-D44E-4FDB-9BBE-55826E7FFA44}" destId="{1DB36312-62B0-4666-9C7C-AE8D2E2C7D3A}" srcOrd="9" destOrd="0" presId="urn:microsoft.com/office/officeart/2005/8/layout/list1"/>
    <dgm:cxn modelId="{E51DEA15-2B08-448A-B1A8-3990C9AAE69F}" type="presParOf" srcId="{D1D20111-D44E-4FDB-9BBE-55826E7FFA44}" destId="{38F91D6A-C7FB-4A7A-AD83-8068EA9281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F3C97-E809-479B-9C72-BDDEAB87678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30C672-EB82-43F0-A8BE-B46785075406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Рубинштейннің</a:t>
          </a: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зерттеуі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адамды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мінез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құлқының сыртқы көрінісі негізінде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танимыз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оның сыртқы мәліметтерінің мәнін ашамыз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. Осы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негізде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алынған нәрселер қарым-қатынас процесін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реттейді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82863F-0FA8-4136-86B9-61FB6606F054}" type="parTrans" cxnId="{239C9E76-4DD7-40AF-BEC0-27F2E7B4FC76}">
      <dgm:prSet/>
      <dgm:spPr/>
      <dgm:t>
        <a:bodyPr/>
        <a:lstStyle/>
        <a:p>
          <a:endParaRPr lang="ru-RU"/>
        </a:p>
      </dgm:t>
    </dgm:pt>
    <dgm:pt modelId="{AC1C640F-2526-44D7-ACE3-2FDE5463BC5F}" type="sibTrans" cxnId="{239C9E76-4DD7-40AF-BEC0-27F2E7B4FC76}">
      <dgm:prSet/>
      <dgm:spPr/>
      <dgm:t>
        <a:bodyPr/>
        <a:lstStyle/>
        <a:p>
          <a:endParaRPr lang="ru-RU"/>
        </a:p>
      </dgm:t>
    </dgm:pt>
    <dgm:pt modelId="{37E3114F-B8B0-4F4F-ADDB-EBABD98A5647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Біріншіден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басқа адамды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тану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барысында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танушы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индивидтің өзіде дамиды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CE13F04-491F-4AB5-92D6-98D0BE89997C}" type="parTrans" cxnId="{73F6B84A-304A-4D8A-B48C-DB69F98AAA36}">
      <dgm:prSet/>
      <dgm:spPr/>
      <dgm:t>
        <a:bodyPr/>
        <a:lstStyle/>
        <a:p>
          <a:endParaRPr lang="ru-RU"/>
        </a:p>
      </dgm:t>
    </dgm:pt>
    <dgm:pt modelId="{88413EB8-DCC7-40DA-BDEC-46969FD3BDBB}" type="sibTrans" cxnId="{73F6B84A-304A-4D8A-B48C-DB69F98AAA36}">
      <dgm:prSet/>
      <dgm:spPr/>
      <dgm:t>
        <a:bodyPr/>
        <a:lstStyle/>
        <a:p>
          <a:endParaRPr lang="ru-RU"/>
        </a:p>
      </dgm:t>
    </dgm:pt>
    <dgm:pt modelId="{31A38486-C081-43CA-A98E-6B1063F689FB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Екіншіден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басқа адамды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танудың ең қарапайым тәсілдерінің бірі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өзін-өзі соның орнына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қою.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 сол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адамның ішкі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күйін ұғынудың ең тиімді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Өзіңді басқа адамның орнына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қоя отырып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түсіну амалымен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эмпатия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құбылысының мәні ұқсас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.Эмпатия—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басқа адамды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ішкі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әлеміне еніп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оның барлық сезімдері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ойларын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ұғына отырып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эмоцияналды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түрде қабылдау қабілеті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325757A-66F9-41DC-9FB5-B805B84212F5}" type="parTrans" cxnId="{0E9E3754-34ED-43B1-BEEF-C86B29DEC281}">
      <dgm:prSet/>
      <dgm:spPr/>
      <dgm:t>
        <a:bodyPr/>
        <a:lstStyle/>
        <a:p>
          <a:endParaRPr lang="ru-RU"/>
        </a:p>
      </dgm:t>
    </dgm:pt>
    <dgm:pt modelId="{8999036B-A390-47CE-B4B6-6F9279E78945}" type="sibTrans" cxnId="{0E9E3754-34ED-43B1-BEEF-C86B29DEC281}">
      <dgm:prSet/>
      <dgm:spPr/>
      <dgm:t>
        <a:bodyPr/>
        <a:lstStyle/>
        <a:p>
          <a:endParaRPr lang="ru-RU"/>
        </a:p>
      </dgm:t>
    </dgm:pt>
    <dgm:pt modelId="{6947EF52-E27D-4200-8B5C-44FA4C4031DB}" type="pres">
      <dgm:prSet presAssocID="{77FF3C97-E809-479B-9C72-BDDEAB8767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7529C-7E1B-4160-B5A0-1A0A58357BF1}" type="pres">
      <dgm:prSet presAssocID="{31A38486-C081-43CA-A98E-6B1063F689FB}" presName="boxAndChildren" presStyleCnt="0"/>
      <dgm:spPr/>
    </dgm:pt>
    <dgm:pt modelId="{9B03D9A4-AA47-4216-A151-10CE1B7427AF}" type="pres">
      <dgm:prSet presAssocID="{31A38486-C081-43CA-A98E-6B1063F689FB}" presName="parentTextBox" presStyleLbl="node1" presStyleIdx="0" presStyleCnt="3" custScaleY="121570"/>
      <dgm:spPr/>
      <dgm:t>
        <a:bodyPr/>
        <a:lstStyle/>
        <a:p>
          <a:endParaRPr lang="ru-RU"/>
        </a:p>
      </dgm:t>
    </dgm:pt>
    <dgm:pt modelId="{93435806-DB25-4A1C-865E-B87EACA1DD78}" type="pres">
      <dgm:prSet presAssocID="{88413EB8-DCC7-40DA-BDEC-46969FD3BDBB}" presName="sp" presStyleCnt="0"/>
      <dgm:spPr/>
    </dgm:pt>
    <dgm:pt modelId="{E7675B2C-8E69-451D-BAC9-6F8A7E1053AD}" type="pres">
      <dgm:prSet presAssocID="{37E3114F-B8B0-4F4F-ADDB-EBABD98A5647}" presName="arrowAndChildren" presStyleCnt="0"/>
      <dgm:spPr/>
    </dgm:pt>
    <dgm:pt modelId="{7547ECD9-8BD7-40D2-8CEF-00D7ED81CDFB}" type="pres">
      <dgm:prSet presAssocID="{37E3114F-B8B0-4F4F-ADDB-EBABD98A5647}" presName="parentTextArrow" presStyleLbl="node1" presStyleIdx="1" presStyleCnt="3" custScaleY="67478"/>
      <dgm:spPr/>
      <dgm:t>
        <a:bodyPr/>
        <a:lstStyle/>
        <a:p>
          <a:endParaRPr lang="ru-RU"/>
        </a:p>
      </dgm:t>
    </dgm:pt>
    <dgm:pt modelId="{9D4662A9-3067-4ACB-A8F1-2861E2A03B27}" type="pres">
      <dgm:prSet presAssocID="{AC1C640F-2526-44D7-ACE3-2FDE5463BC5F}" presName="sp" presStyleCnt="0"/>
      <dgm:spPr/>
    </dgm:pt>
    <dgm:pt modelId="{85C5EBB3-655E-488F-8396-D233A3093BD9}" type="pres">
      <dgm:prSet presAssocID="{6D30C672-EB82-43F0-A8BE-B46785075406}" presName="arrowAndChildren" presStyleCnt="0"/>
      <dgm:spPr/>
    </dgm:pt>
    <dgm:pt modelId="{C943550F-7880-4259-80B7-24C71FCCA029}" type="pres">
      <dgm:prSet presAssocID="{6D30C672-EB82-43F0-A8BE-B4678507540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E35A402D-0522-4130-89C1-D6D65FA5BE29}" type="presOf" srcId="{6D30C672-EB82-43F0-A8BE-B46785075406}" destId="{C943550F-7880-4259-80B7-24C71FCCA029}" srcOrd="0" destOrd="0" presId="urn:microsoft.com/office/officeart/2005/8/layout/process4"/>
    <dgm:cxn modelId="{0E9E3754-34ED-43B1-BEEF-C86B29DEC281}" srcId="{77FF3C97-E809-479B-9C72-BDDEAB876787}" destId="{31A38486-C081-43CA-A98E-6B1063F689FB}" srcOrd="2" destOrd="0" parTransId="{0325757A-66F9-41DC-9FB5-B805B84212F5}" sibTransId="{8999036B-A390-47CE-B4B6-6F9279E78945}"/>
    <dgm:cxn modelId="{2590BE0E-8E8E-48B9-8BFB-EEAAC41BB6AD}" type="presOf" srcId="{77FF3C97-E809-479B-9C72-BDDEAB876787}" destId="{6947EF52-E27D-4200-8B5C-44FA4C4031DB}" srcOrd="0" destOrd="0" presId="urn:microsoft.com/office/officeart/2005/8/layout/process4"/>
    <dgm:cxn modelId="{73F6B84A-304A-4D8A-B48C-DB69F98AAA36}" srcId="{77FF3C97-E809-479B-9C72-BDDEAB876787}" destId="{37E3114F-B8B0-4F4F-ADDB-EBABD98A5647}" srcOrd="1" destOrd="0" parTransId="{1CE13F04-491F-4AB5-92D6-98D0BE89997C}" sibTransId="{88413EB8-DCC7-40DA-BDEC-46969FD3BDBB}"/>
    <dgm:cxn modelId="{91A67112-E407-4195-A29B-0A0AA1897407}" type="presOf" srcId="{37E3114F-B8B0-4F4F-ADDB-EBABD98A5647}" destId="{7547ECD9-8BD7-40D2-8CEF-00D7ED81CDFB}" srcOrd="0" destOrd="0" presId="urn:microsoft.com/office/officeart/2005/8/layout/process4"/>
    <dgm:cxn modelId="{0834562A-9C0D-4D8B-B798-8A42C1BB834B}" type="presOf" srcId="{31A38486-C081-43CA-A98E-6B1063F689FB}" destId="{9B03D9A4-AA47-4216-A151-10CE1B7427AF}" srcOrd="0" destOrd="0" presId="urn:microsoft.com/office/officeart/2005/8/layout/process4"/>
    <dgm:cxn modelId="{239C9E76-4DD7-40AF-BEC0-27F2E7B4FC76}" srcId="{77FF3C97-E809-479B-9C72-BDDEAB876787}" destId="{6D30C672-EB82-43F0-A8BE-B46785075406}" srcOrd="0" destOrd="0" parTransId="{5182863F-0FA8-4136-86B9-61FB6606F054}" sibTransId="{AC1C640F-2526-44D7-ACE3-2FDE5463BC5F}"/>
    <dgm:cxn modelId="{13361A0D-8041-4EBF-8F06-9C84AD844184}" type="presParOf" srcId="{6947EF52-E27D-4200-8B5C-44FA4C4031DB}" destId="{6447529C-7E1B-4160-B5A0-1A0A58357BF1}" srcOrd="0" destOrd="0" presId="urn:microsoft.com/office/officeart/2005/8/layout/process4"/>
    <dgm:cxn modelId="{D67A5199-D7A2-42BD-806C-C07F00420777}" type="presParOf" srcId="{6447529C-7E1B-4160-B5A0-1A0A58357BF1}" destId="{9B03D9A4-AA47-4216-A151-10CE1B7427AF}" srcOrd="0" destOrd="0" presId="urn:microsoft.com/office/officeart/2005/8/layout/process4"/>
    <dgm:cxn modelId="{A9C56862-5CEC-4886-8A55-254E77B8BA27}" type="presParOf" srcId="{6947EF52-E27D-4200-8B5C-44FA4C4031DB}" destId="{93435806-DB25-4A1C-865E-B87EACA1DD78}" srcOrd="1" destOrd="0" presId="urn:microsoft.com/office/officeart/2005/8/layout/process4"/>
    <dgm:cxn modelId="{E95B909D-071C-4489-9327-542519CE619C}" type="presParOf" srcId="{6947EF52-E27D-4200-8B5C-44FA4C4031DB}" destId="{E7675B2C-8E69-451D-BAC9-6F8A7E1053AD}" srcOrd="2" destOrd="0" presId="urn:microsoft.com/office/officeart/2005/8/layout/process4"/>
    <dgm:cxn modelId="{5E5EE68F-0957-4BD4-A974-5AE124F3C0BD}" type="presParOf" srcId="{E7675B2C-8E69-451D-BAC9-6F8A7E1053AD}" destId="{7547ECD9-8BD7-40D2-8CEF-00D7ED81CDFB}" srcOrd="0" destOrd="0" presId="urn:microsoft.com/office/officeart/2005/8/layout/process4"/>
    <dgm:cxn modelId="{C14A6A80-6E87-411B-A614-43D0C553549B}" type="presParOf" srcId="{6947EF52-E27D-4200-8B5C-44FA4C4031DB}" destId="{9D4662A9-3067-4ACB-A8F1-2861E2A03B27}" srcOrd="3" destOrd="0" presId="urn:microsoft.com/office/officeart/2005/8/layout/process4"/>
    <dgm:cxn modelId="{96A75577-B793-4C15-9F64-FCE01B959556}" type="presParOf" srcId="{6947EF52-E27D-4200-8B5C-44FA4C4031DB}" destId="{85C5EBB3-655E-488F-8396-D233A3093BD9}" srcOrd="4" destOrd="0" presId="urn:microsoft.com/office/officeart/2005/8/layout/process4"/>
    <dgm:cxn modelId="{EFA16ECC-C542-4BC2-A277-D8365E90A5A6}" type="presParOf" srcId="{85C5EBB3-655E-488F-8396-D233A3093BD9}" destId="{C943550F-7880-4259-80B7-24C71FCCA0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428CC-34D5-41D5-B9C1-D5DE5267289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B5A7489-4B29-4AEA-BA97-23050996BB86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қарым-қатынасында күнделікті сөздер оның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7%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құраса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00B9CD-431A-4ADD-AC06-E4B8D8DF9551}" type="parTrans" cxnId="{DCE8BC9D-6E66-4592-9F06-1D814777A35E}">
      <dgm:prSet/>
      <dgm:spPr/>
      <dgm:t>
        <a:bodyPr/>
        <a:lstStyle/>
        <a:p>
          <a:endParaRPr lang="ru-RU"/>
        </a:p>
      </dgm:t>
    </dgm:pt>
    <dgm:pt modelId="{51A6EE8D-6BCF-4E7F-9F83-EAD73F8EB624}" type="sibTrans" cxnId="{DCE8BC9D-6E66-4592-9F06-1D814777A35E}">
      <dgm:prSet/>
      <dgm:spPr/>
      <dgm:t>
        <a:bodyPr/>
        <a:lstStyle/>
        <a:p>
          <a:endParaRPr lang="ru-RU"/>
        </a:p>
      </dgm:t>
    </dgm:pt>
    <dgm:pt modelId="{05A17001-5B65-4520-B998-6F00057B9303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дыбыстар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дауыс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ырғағы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37%,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BEFB41-7D45-4D05-939A-F7131F4D9EB2}" type="parTrans" cxnId="{72BF62E6-0F13-4E8E-8F6F-F9473CA4AB57}">
      <dgm:prSet/>
      <dgm:spPr/>
      <dgm:t>
        <a:bodyPr/>
        <a:lstStyle/>
        <a:p>
          <a:endParaRPr lang="ru-RU"/>
        </a:p>
      </dgm:t>
    </dgm:pt>
    <dgm:pt modelId="{BB98502C-1458-470D-A5C2-A57A406B94F6}" type="sibTrans" cxnId="{72BF62E6-0F13-4E8E-8F6F-F9473CA4AB57}">
      <dgm:prSet/>
      <dgm:spPr/>
      <dgm:t>
        <a:bodyPr/>
        <a:lstStyle/>
        <a:p>
          <a:endParaRPr lang="ru-RU"/>
        </a:p>
      </dgm:t>
    </dgm:pt>
    <dgm:pt modelId="{7FE91E89-86AA-48E2-AB96-ABDA44D01B64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сөйлеу тілінің қатысынсыз жүрген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сер 33%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құрайды екен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ADB882-3E03-4415-8A5C-C503942F58D5}" type="parTrans" cxnId="{665CD230-622C-4032-B21A-311459942902}">
      <dgm:prSet/>
      <dgm:spPr/>
      <dgm:t>
        <a:bodyPr/>
        <a:lstStyle/>
        <a:p>
          <a:endParaRPr lang="ru-RU"/>
        </a:p>
      </dgm:t>
    </dgm:pt>
    <dgm:pt modelId="{672F3E87-D883-463E-BD5B-7ADA99E1D21A}" type="sibTrans" cxnId="{665CD230-622C-4032-B21A-311459942902}">
      <dgm:prSet/>
      <dgm:spPr/>
      <dgm:t>
        <a:bodyPr/>
        <a:lstStyle/>
        <a:p>
          <a:endParaRPr lang="ru-RU"/>
        </a:p>
      </dgm:t>
    </dgm:pt>
    <dgm:pt modelId="{DCC68B79-948A-466F-A1D1-97D9061E3AB1}" type="pres">
      <dgm:prSet presAssocID="{19E428CC-34D5-41D5-B9C1-D5DE5267289A}" presName="Name0" presStyleCnt="0">
        <dgm:presLayoutVars>
          <dgm:dir/>
          <dgm:resizeHandles val="exact"/>
        </dgm:presLayoutVars>
      </dgm:prSet>
      <dgm:spPr/>
    </dgm:pt>
    <dgm:pt modelId="{D75F2A00-E2A6-4E48-B50D-6B425F00B0F2}" type="pres">
      <dgm:prSet presAssocID="{19E428CC-34D5-41D5-B9C1-D5DE5267289A}" presName="fgShape" presStyleLbl="fgShp" presStyleIdx="0" presStyleCnt="1"/>
      <dgm:spPr/>
    </dgm:pt>
    <dgm:pt modelId="{422BEC6E-75DB-477B-B735-AEEC03C6EF15}" type="pres">
      <dgm:prSet presAssocID="{19E428CC-34D5-41D5-B9C1-D5DE5267289A}" presName="linComp" presStyleCnt="0"/>
      <dgm:spPr/>
    </dgm:pt>
    <dgm:pt modelId="{79A6A445-7E92-4FDD-A7FB-241CCB6558CB}" type="pres">
      <dgm:prSet presAssocID="{7B5A7489-4B29-4AEA-BA97-23050996BB86}" presName="compNode" presStyleCnt="0"/>
      <dgm:spPr/>
    </dgm:pt>
    <dgm:pt modelId="{663CE990-92D3-48CD-B6C6-0860A8504B3C}" type="pres">
      <dgm:prSet presAssocID="{7B5A7489-4B29-4AEA-BA97-23050996BB86}" presName="bkgdShape" presStyleLbl="node1" presStyleIdx="0" presStyleCnt="3"/>
      <dgm:spPr/>
      <dgm:t>
        <a:bodyPr/>
        <a:lstStyle/>
        <a:p>
          <a:endParaRPr lang="ru-RU"/>
        </a:p>
      </dgm:t>
    </dgm:pt>
    <dgm:pt modelId="{B4047B95-5AD1-4B11-BB9C-2F5827B4C05A}" type="pres">
      <dgm:prSet presAssocID="{7B5A7489-4B29-4AEA-BA97-23050996BB8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EEE25-1C61-408E-BB94-7D26F8A39B64}" type="pres">
      <dgm:prSet presAssocID="{7B5A7489-4B29-4AEA-BA97-23050996BB86}" presName="invisiNode" presStyleLbl="node1" presStyleIdx="0" presStyleCnt="3"/>
      <dgm:spPr/>
    </dgm:pt>
    <dgm:pt modelId="{B08F0DFB-00D0-486A-AADE-F3291394831B}" type="pres">
      <dgm:prSet presAssocID="{7B5A7489-4B29-4AEA-BA97-23050996BB86}" presName="imagNode" presStyleLbl="fgImgPlace1" presStyleIdx="0" presStyleCnt="3" custLinFactNeighborX="719" custLinFactNeighborY="16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F0A9F2-96B2-4A94-97C0-24E1BF130750}" type="pres">
      <dgm:prSet presAssocID="{51A6EE8D-6BCF-4E7F-9F83-EAD73F8EB6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BFD540-1E8A-4E66-B2B7-A611F268A37C}" type="pres">
      <dgm:prSet presAssocID="{05A17001-5B65-4520-B998-6F00057B9303}" presName="compNode" presStyleCnt="0"/>
      <dgm:spPr/>
    </dgm:pt>
    <dgm:pt modelId="{7768BB6D-92E3-4E66-B313-452A8ABBFCAF}" type="pres">
      <dgm:prSet presAssocID="{05A17001-5B65-4520-B998-6F00057B9303}" presName="bkgdShape" presStyleLbl="node1" presStyleIdx="1" presStyleCnt="3"/>
      <dgm:spPr/>
      <dgm:t>
        <a:bodyPr/>
        <a:lstStyle/>
        <a:p>
          <a:endParaRPr lang="ru-RU"/>
        </a:p>
      </dgm:t>
    </dgm:pt>
    <dgm:pt modelId="{CA415322-6B05-4D5E-A606-C7B05A1E01B1}" type="pres">
      <dgm:prSet presAssocID="{05A17001-5B65-4520-B998-6F00057B930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9534A-52F1-4DC9-93F4-95F45FCFB900}" type="pres">
      <dgm:prSet presAssocID="{05A17001-5B65-4520-B998-6F00057B9303}" presName="invisiNode" presStyleLbl="node1" presStyleIdx="1" presStyleCnt="3"/>
      <dgm:spPr/>
    </dgm:pt>
    <dgm:pt modelId="{637B2965-5BDC-49CE-9938-5AECB4430CCC}" type="pres">
      <dgm:prSet presAssocID="{05A17001-5B65-4520-B998-6F00057B930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FC42D4D-76CE-4B92-B304-F3951BBB8CA7}" type="pres">
      <dgm:prSet presAssocID="{BB98502C-1458-470D-A5C2-A57A406B94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3D196A5-B2A2-4EE2-B860-DD785FA8F4DD}" type="pres">
      <dgm:prSet presAssocID="{7FE91E89-86AA-48E2-AB96-ABDA44D01B64}" presName="compNode" presStyleCnt="0"/>
      <dgm:spPr/>
    </dgm:pt>
    <dgm:pt modelId="{3B718BAE-1087-4D5A-B9BE-E4C911022C58}" type="pres">
      <dgm:prSet presAssocID="{7FE91E89-86AA-48E2-AB96-ABDA44D01B64}" presName="bkgdShape" presStyleLbl="node1" presStyleIdx="2" presStyleCnt="3"/>
      <dgm:spPr/>
      <dgm:t>
        <a:bodyPr/>
        <a:lstStyle/>
        <a:p>
          <a:endParaRPr lang="ru-RU"/>
        </a:p>
      </dgm:t>
    </dgm:pt>
    <dgm:pt modelId="{1532085D-87D4-4D3B-9B1B-60DC603AAAC3}" type="pres">
      <dgm:prSet presAssocID="{7FE91E89-86AA-48E2-AB96-ABDA44D01B6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4CC0A-9AC3-4A74-B7D4-52A36C140388}" type="pres">
      <dgm:prSet presAssocID="{7FE91E89-86AA-48E2-AB96-ABDA44D01B64}" presName="invisiNode" presStyleLbl="node1" presStyleIdx="2" presStyleCnt="3"/>
      <dgm:spPr/>
    </dgm:pt>
    <dgm:pt modelId="{E3E772B7-BE84-48B8-9CE2-2D984032008C}" type="pres">
      <dgm:prSet presAssocID="{7FE91E89-86AA-48E2-AB96-ABDA44D01B6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90056DB-B63D-41AE-8806-3221AC73E0C6}" type="presOf" srcId="{7B5A7489-4B29-4AEA-BA97-23050996BB86}" destId="{663CE990-92D3-48CD-B6C6-0860A8504B3C}" srcOrd="0" destOrd="0" presId="urn:microsoft.com/office/officeart/2005/8/layout/hList7"/>
    <dgm:cxn modelId="{2665033C-DFB5-4DD8-9CB7-84FA1B975294}" type="presOf" srcId="{7FE91E89-86AA-48E2-AB96-ABDA44D01B64}" destId="{3B718BAE-1087-4D5A-B9BE-E4C911022C58}" srcOrd="0" destOrd="0" presId="urn:microsoft.com/office/officeart/2005/8/layout/hList7"/>
    <dgm:cxn modelId="{DCE8BC9D-6E66-4592-9F06-1D814777A35E}" srcId="{19E428CC-34D5-41D5-B9C1-D5DE5267289A}" destId="{7B5A7489-4B29-4AEA-BA97-23050996BB86}" srcOrd="0" destOrd="0" parTransId="{C400B9CD-431A-4ADD-AC06-E4B8D8DF9551}" sibTransId="{51A6EE8D-6BCF-4E7F-9F83-EAD73F8EB624}"/>
    <dgm:cxn modelId="{3A68C037-344A-496E-BFA1-C65A5A068179}" type="presOf" srcId="{05A17001-5B65-4520-B998-6F00057B9303}" destId="{CA415322-6B05-4D5E-A606-C7B05A1E01B1}" srcOrd="1" destOrd="0" presId="urn:microsoft.com/office/officeart/2005/8/layout/hList7"/>
    <dgm:cxn modelId="{665CD230-622C-4032-B21A-311459942902}" srcId="{19E428CC-34D5-41D5-B9C1-D5DE5267289A}" destId="{7FE91E89-86AA-48E2-AB96-ABDA44D01B64}" srcOrd="2" destOrd="0" parTransId="{68ADB882-3E03-4415-8A5C-C503942F58D5}" sibTransId="{672F3E87-D883-463E-BD5B-7ADA99E1D21A}"/>
    <dgm:cxn modelId="{DF71E29E-FD9A-46D6-937D-F21583C61BA6}" type="presOf" srcId="{05A17001-5B65-4520-B998-6F00057B9303}" destId="{7768BB6D-92E3-4E66-B313-452A8ABBFCAF}" srcOrd="0" destOrd="0" presId="urn:microsoft.com/office/officeart/2005/8/layout/hList7"/>
    <dgm:cxn modelId="{60ED3345-6163-412E-A631-673D499DE9FE}" type="presOf" srcId="{7B5A7489-4B29-4AEA-BA97-23050996BB86}" destId="{B4047B95-5AD1-4B11-BB9C-2F5827B4C05A}" srcOrd="1" destOrd="0" presId="urn:microsoft.com/office/officeart/2005/8/layout/hList7"/>
    <dgm:cxn modelId="{7DE7A986-D175-46C3-BA02-BDE53368F7E4}" type="presOf" srcId="{BB98502C-1458-470D-A5C2-A57A406B94F6}" destId="{9FC42D4D-76CE-4B92-B304-F3951BBB8CA7}" srcOrd="0" destOrd="0" presId="urn:microsoft.com/office/officeart/2005/8/layout/hList7"/>
    <dgm:cxn modelId="{7A6E9AFF-CC38-4122-B318-07B00279370D}" type="presOf" srcId="{51A6EE8D-6BCF-4E7F-9F83-EAD73F8EB624}" destId="{FAF0A9F2-96B2-4A94-97C0-24E1BF130750}" srcOrd="0" destOrd="0" presId="urn:microsoft.com/office/officeart/2005/8/layout/hList7"/>
    <dgm:cxn modelId="{F3D43E9A-C505-4CE2-9C84-87DE96976C3F}" type="presOf" srcId="{7FE91E89-86AA-48E2-AB96-ABDA44D01B64}" destId="{1532085D-87D4-4D3B-9B1B-60DC603AAAC3}" srcOrd="1" destOrd="0" presId="urn:microsoft.com/office/officeart/2005/8/layout/hList7"/>
    <dgm:cxn modelId="{72BF62E6-0F13-4E8E-8F6F-F9473CA4AB57}" srcId="{19E428CC-34D5-41D5-B9C1-D5DE5267289A}" destId="{05A17001-5B65-4520-B998-6F00057B9303}" srcOrd="1" destOrd="0" parTransId="{87BEFB41-7D45-4D05-939A-F7131F4D9EB2}" sibTransId="{BB98502C-1458-470D-A5C2-A57A406B94F6}"/>
    <dgm:cxn modelId="{54C44531-E733-40CF-82B1-4D285FE86CDF}" type="presOf" srcId="{19E428CC-34D5-41D5-B9C1-D5DE5267289A}" destId="{DCC68B79-948A-466F-A1D1-97D9061E3AB1}" srcOrd="0" destOrd="0" presId="urn:microsoft.com/office/officeart/2005/8/layout/hList7"/>
    <dgm:cxn modelId="{80C10E0C-7D26-491A-BA50-613A6C36085F}" type="presParOf" srcId="{DCC68B79-948A-466F-A1D1-97D9061E3AB1}" destId="{D75F2A00-E2A6-4E48-B50D-6B425F00B0F2}" srcOrd="0" destOrd="0" presId="urn:microsoft.com/office/officeart/2005/8/layout/hList7"/>
    <dgm:cxn modelId="{999195F4-7B8A-4297-871A-A8A21A8330AE}" type="presParOf" srcId="{DCC68B79-948A-466F-A1D1-97D9061E3AB1}" destId="{422BEC6E-75DB-477B-B735-AEEC03C6EF15}" srcOrd="1" destOrd="0" presId="urn:microsoft.com/office/officeart/2005/8/layout/hList7"/>
    <dgm:cxn modelId="{B06DDB9E-C9B9-4999-89BD-746262225838}" type="presParOf" srcId="{422BEC6E-75DB-477B-B735-AEEC03C6EF15}" destId="{79A6A445-7E92-4FDD-A7FB-241CCB6558CB}" srcOrd="0" destOrd="0" presId="urn:microsoft.com/office/officeart/2005/8/layout/hList7"/>
    <dgm:cxn modelId="{86B7BBBE-1B04-4521-AEAD-04CBC0A5B467}" type="presParOf" srcId="{79A6A445-7E92-4FDD-A7FB-241CCB6558CB}" destId="{663CE990-92D3-48CD-B6C6-0860A8504B3C}" srcOrd="0" destOrd="0" presId="urn:microsoft.com/office/officeart/2005/8/layout/hList7"/>
    <dgm:cxn modelId="{E2009F6A-A068-483A-A400-693F2C54693A}" type="presParOf" srcId="{79A6A445-7E92-4FDD-A7FB-241CCB6558CB}" destId="{B4047B95-5AD1-4B11-BB9C-2F5827B4C05A}" srcOrd="1" destOrd="0" presId="urn:microsoft.com/office/officeart/2005/8/layout/hList7"/>
    <dgm:cxn modelId="{DB2FFAFB-5E9E-48C2-9F6C-56D48FD6D9F7}" type="presParOf" srcId="{79A6A445-7E92-4FDD-A7FB-241CCB6558CB}" destId="{833EEE25-1C61-408E-BB94-7D26F8A39B64}" srcOrd="2" destOrd="0" presId="urn:microsoft.com/office/officeart/2005/8/layout/hList7"/>
    <dgm:cxn modelId="{93720A97-6917-4A91-B61A-54997CB2D29E}" type="presParOf" srcId="{79A6A445-7E92-4FDD-A7FB-241CCB6558CB}" destId="{B08F0DFB-00D0-486A-AADE-F3291394831B}" srcOrd="3" destOrd="0" presId="urn:microsoft.com/office/officeart/2005/8/layout/hList7"/>
    <dgm:cxn modelId="{AA2F2051-3351-4D40-994C-70A3775231D4}" type="presParOf" srcId="{422BEC6E-75DB-477B-B735-AEEC03C6EF15}" destId="{FAF0A9F2-96B2-4A94-97C0-24E1BF130750}" srcOrd="1" destOrd="0" presId="urn:microsoft.com/office/officeart/2005/8/layout/hList7"/>
    <dgm:cxn modelId="{4E3703E6-7F13-41F8-89AE-392868753756}" type="presParOf" srcId="{422BEC6E-75DB-477B-B735-AEEC03C6EF15}" destId="{44BFD540-1E8A-4E66-B2B7-A611F268A37C}" srcOrd="2" destOrd="0" presId="urn:microsoft.com/office/officeart/2005/8/layout/hList7"/>
    <dgm:cxn modelId="{36B3DE14-C546-40C8-B21E-47117035F80E}" type="presParOf" srcId="{44BFD540-1E8A-4E66-B2B7-A611F268A37C}" destId="{7768BB6D-92E3-4E66-B313-452A8ABBFCAF}" srcOrd="0" destOrd="0" presId="urn:microsoft.com/office/officeart/2005/8/layout/hList7"/>
    <dgm:cxn modelId="{D6B7DABD-9D00-41B9-B28A-5824675D5459}" type="presParOf" srcId="{44BFD540-1E8A-4E66-B2B7-A611F268A37C}" destId="{CA415322-6B05-4D5E-A606-C7B05A1E01B1}" srcOrd="1" destOrd="0" presId="urn:microsoft.com/office/officeart/2005/8/layout/hList7"/>
    <dgm:cxn modelId="{855DBEDA-D7E1-46A5-9BDE-0E70ECC1C0BB}" type="presParOf" srcId="{44BFD540-1E8A-4E66-B2B7-A611F268A37C}" destId="{8C19534A-52F1-4DC9-93F4-95F45FCFB900}" srcOrd="2" destOrd="0" presId="urn:microsoft.com/office/officeart/2005/8/layout/hList7"/>
    <dgm:cxn modelId="{9C4C5E8D-96C9-40D0-9C09-2F97AF7AD5FB}" type="presParOf" srcId="{44BFD540-1E8A-4E66-B2B7-A611F268A37C}" destId="{637B2965-5BDC-49CE-9938-5AECB4430CCC}" srcOrd="3" destOrd="0" presId="urn:microsoft.com/office/officeart/2005/8/layout/hList7"/>
    <dgm:cxn modelId="{3751259E-1716-405B-B17E-A2F48A31059B}" type="presParOf" srcId="{422BEC6E-75DB-477B-B735-AEEC03C6EF15}" destId="{9FC42D4D-76CE-4B92-B304-F3951BBB8CA7}" srcOrd="3" destOrd="0" presId="urn:microsoft.com/office/officeart/2005/8/layout/hList7"/>
    <dgm:cxn modelId="{98AC1D30-8A2D-4BD4-AEC8-08FE98DE28DF}" type="presParOf" srcId="{422BEC6E-75DB-477B-B735-AEEC03C6EF15}" destId="{83D196A5-B2A2-4EE2-B860-DD785FA8F4DD}" srcOrd="4" destOrd="0" presId="urn:microsoft.com/office/officeart/2005/8/layout/hList7"/>
    <dgm:cxn modelId="{6E4A6DF6-286C-4046-86EC-746790EE7677}" type="presParOf" srcId="{83D196A5-B2A2-4EE2-B860-DD785FA8F4DD}" destId="{3B718BAE-1087-4D5A-B9BE-E4C911022C58}" srcOrd="0" destOrd="0" presId="urn:microsoft.com/office/officeart/2005/8/layout/hList7"/>
    <dgm:cxn modelId="{4CFAA3EE-754F-48DE-BD21-09D3BCAC0975}" type="presParOf" srcId="{83D196A5-B2A2-4EE2-B860-DD785FA8F4DD}" destId="{1532085D-87D4-4D3B-9B1B-60DC603AAAC3}" srcOrd="1" destOrd="0" presId="urn:microsoft.com/office/officeart/2005/8/layout/hList7"/>
    <dgm:cxn modelId="{16A702E6-A0EE-4545-85EC-16CC6CC35ACC}" type="presParOf" srcId="{83D196A5-B2A2-4EE2-B860-DD785FA8F4DD}" destId="{4314CC0A-9AC3-4A74-B7D4-52A36C140388}" srcOrd="2" destOrd="0" presId="urn:microsoft.com/office/officeart/2005/8/layout/hList7"/>
    <dgm:cxn modelId="{7453E4B0-ADDE-4090-A19C-3499AEB9634B}" type="presParOf" srcId="{83D196A5-B2A2-4EE2-B860-DD785FA8F4DD}" destId="{E3E772B7-BE84-48B8-9CE2-2D984032008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083C88-07D5-4B0F-B20A-FB24A818725C}">
      <dsp:nvSpPr>
        <dsp:cNvPr id="0" name=""/>
        <dsp:cNvSpPr/>
      </dsp:nvSpPr>
      <dsp:spPr>
        <a:xfrm>
          <a:off x="0" y="1348031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B7D2A-AD6F-4B4A-A955-1F362246D9B9}">
      <dsp:nvSpPr>
        <dsp:cNvPr id="0" name=""/>
        <dsp:cNvSpPr/>
      </dsp:nvSpPr>
      <dsp:spPr>
        <a:xfrm>
          <a:off x="370385" y="142834"/>
          <a:ext cx="7350348" cy="130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коммуникативті қыры адамдардың бір-бірімен ақпарат алмасу үрдісінде анықталады</a:t>
          </a: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385" y="142834"/>
        <a:ext cx="7350348" cy="1308518"/>
      </dsp:txXfrm>
    </dsp:sp>
    <dsp:sp modelId="{C1127713-3F94-4555-AC61-CEF7FF222012}">
      <dsp:nvSpPr>
        <dsp:cNvPr id="0" name=""/>
        <dsp:cNvSpPr/>
      </dsp:nvSpPr>
      <dsp:spPr>
        <a:xfrm>
          <a:off x="0" y="2802999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FD329-A0C3-4C69-B888-C7EFC88CDC43}">
      <dsp:nvSpPr>
        <dsp:cNvPr id="0" name=""/>
        <dsp:cNvSpPr/>
      </dsp:nvSpPr>
      <dsp:spPr>
        <a:xfrm>
          <a:off x="411078" y="1562231"/>
          <a:ext cx="7195306" cy="134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интерактивті жағы адамдардың өзара әрекеттестігін ұйымдастыруында, мысалы, серігінің көңіл-күйіне, мінез- құлқына, сенімдеріне әсер етіп, әрекет етушілердің қызметтерін бөліп алу қажет болған жағдайда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078" y="1562231"/>
        <a:ext cx="7195306" cy="1344087"/>
      </dsp:txXfrm>
    </dsp:sp>
    <dsp:sp modelId="{38F91D6A-C7FB-4A7A-AD83-8068EA928179}">
      <dsp:nvSpPr>
        <dsp:cNvPr id="0" name=""/>
        <dsp:cNvSpPr/>
      </dsp:nvSpPr>
      <dsp:spPr>
        <a:xfrm>
          <a:off x="0" y="4206730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B1E6A-6D14-4A61-8C45-EBAAE1219725}">
      <dsp:nvSpPr>
        <dsp:cNvPr id="0" name=""/>
        <dsp:cNvSpPr/>
      </dsp:nvSpPr>
      <dsp:spPr>
        <a:xfrm>
          <a:off x="411078" y="3017199"/>
          <a:ext cx="7268971" cy="1292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перцептивті жағы қарым-қатынастағы екі адамдардың бір-бірін қабылдап, осының негізінде өзара түсінісуінде көрінеді.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078" y="3017199"/>
        <a:ext cx="7268971" cy="12928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03D9A4-AA47-4216-A151-10CE1B7427AF}">
      <dsp:nvSpPr>
        <dsp:cNvPr id="0" name=""/>
        <dsp:cNvSpPr/>
      </dsp:nvSpPr>
      <dsp:spPr>
        <a:xfrm>
          <a:off x="0" y="3946693"/>
          <a:ext cx="8291264" cy="1883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Екіншіден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басқа адамды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танудың ең қарапайым тәсілдерінің бірі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өзін-өзі соның орнына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қою.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Бұл сол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адамның ішкі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жай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күйін ұғынудың ең тиімді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жолы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Өзіңді басқа адамның орнына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қоя отырып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түсіну амалымен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эмпатия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құбылысының мәні ұқсас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.Эмпатия—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басқа адамды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ішкі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әлеміне еніп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оның барлық сезімдері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ойларын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ұғына отырып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эмоцияналды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түрде қабылдау қабілеті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46693"/>
        <a:ext cx="8291264" cy="1883480"/>
      </dsp:txXfrm>
    </dsp:sp>
    <dsp:sp modelId="{7547ECD9-8BD7-40D2-8CEF-00D7ED81CDFB}">
      <dsp:nvSpPr>
        <dsp:cNvPr id="0" name=""/>
        <dsp:cNvSpPr/>
      </dsp:nvSpPr>
      <dsp:spPr>
        <a:xfrm rot="10800000">
          <a:off x="0" y="2362053"/>
          <a:ext cx="8291264" cy="160787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Біріншіден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басқа адамды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тану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барысында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танушы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индивидтің өзіде дамиды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362053"/>
        <a:ext cx="8291264" cy="1607878"/>
      </dsp:txXfrm>
    </dsp:sp>
    <dsp:sp modelId="{C943550F-7880-4259-80B7-24C71FCCA029}">
      <dsp:nvSpPr>
        <dsp:cNvPr id="0" name=""/>
        <dsp:cNvSpPr/>
      </dsp:nvSpPr>
      <dsp:spPr>
        <a:xfrm rot="10800000">
          <a:off x="0" y="2474"/>
          <a:ext cx="8291264" cy="23828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Рубинштейннің</a:t>
          </a: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зерттеуі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адамды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мінез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құлқының сыртқы көрінісі негізінде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танимыз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оның сыртқы мәліметтерінің мәнін ашамыз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 Осы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негізде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алынған нәрселер қарым-қатынас процесін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реттейді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474"/>
        <a:ext cx="8291264" cy="23828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CE990-92D3-48CD-B6C6-0860A8504B3C}">
      <dsp:nvSpPr>
        <dsp:cNvPr id="0" name=""/>
        <dsp:cNvSpPr/>
      </dsp:nvSpPr>
      <dsp:spPr>
        <a:xfrm>
          <a:off x="1727" y="0"/>
          <a:ext cx="2688282" cy="5505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қарым-қатынасында күнделікті сөздер оның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7%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құраса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7" y="2202190"/>
        <a:ext cx="2688282" cy="2202190"/>
      </dsp:txXfrm>
    </dsp:sp>
    <dsp:sp modelId="{B08F0DFB-00D0-486A-AADE-F3291394831B}">
      <dsp:nvSpPr>
        <dsp:cNvPr id="0" name=""/>
        <dsp:cNvSpPr/>
      </dsp:nvSpPr>
      <dsp:spPr>
        <a:xfrm>
          <a:off x="442389" y="360046"/>
          <a:ext cx="1833323" cy="18333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8BB6D-92E3-4E66-B313-452A8ABBFCAF}">
      <dsp:nvSpPr>
        <dsp:cNvPr id="0" name=""/>
        <dsp:cNvSpPr/>
      </dsp:nvSpPr>
      <dsp:spPr>
        <a:xfrm>
          <a:off x="2770658" y="0"/>
          <a:ext cx="2688282" cy="5505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дыбыстар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дауыс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ырғағы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37%, 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658" y="2202190"/>
        <a:ext cx="2688282" cy="2202190"/>
      </dsp:txXfrm>
    </dsp:sp>
    <dsp:sp modelId="{637B2965-5BDC-49CE-9938-5AECB4430CCC}">
      <dsp:nvSpPr>
        <dsp:cNvPr id="0" name=""/>
        <dsp:cNvSpPr/>
      </dsp:nvSpPr>
      <dsp:spPr>
        <a:xfrm>
          <a:off x="3198138" y="330328"/>
          <a:ext cx="1833323" cy="18333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18BAE-1087-4D5A-B9BE-E4C911022C58}">
      <dsp:nvSpPr>
        <dsp:cNvPr id="0" name=""/>
        <dsp:cNvSpPr/>
      </dsp:nvSpPr>
      <dsp:spPr>
        <a:xfrm>
          <a:off x="5539589" y="0"/>
          <a:ext cx="2688282" cy="5505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сөйлеу тілінің қатысынсыз жүрген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7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сер 33%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құрайды екен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9589" y="2202190"/>
        <a:ext cx="2688282" cy="2202190"/>
      </dsp:txXfrm>
    </dsp:sp>
    <dsp:sp modelId="{E3E772B7-BE84-48B8-9CE2-2D984032008C}">
      <dsp:nvSpPr>
        <dsp:cNvPr id="0" name=""/>
        <dsp:cNvSpPr/>
      </dsp:nvSpPr>
      <dsp:spPr>
        <a:xfrm>
          <a:off x="5967069" y="330328"/>
          <a:ext cx="1833323" cy="18333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F2A00-E2A6-4E48-B50D-6B425F00B0F2}">
      <dsp:nvSpPr>
        <dsp:cNvPr id="0" name=""/>
        <dsp:cNvSpPr/>
      </dsp:nvSpPr>
      <dsp:spPr>
        <a:xfrm>
          <a:off x="329183" y="4404380"/>
          <a:ext cx="7571232" cy="82582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F5BE6-1F33-4DDF-952B-49ECDE20E2A2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D792-7683-4085-A429-27783864B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6D792-7683-4085-A429-27783864BA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4969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«Мәдениетті мектеп» жобасы аясында педагогикалық ұжым мәдени қарым-қатынасын қалыптастыру теориясы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Педагогикалы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 Әдеп жөніндегі Кеңес құрамы: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Сарсангалиева Б.Х 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педагогикалық еңбек  ардагері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Давлетогва У.В- педагогикалық еңбек  ардагері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Тулеуова Ж.К -мектеп психологі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Куатова А.Ж-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БҚО Білім басқармасының Білім беру бөлімінң дамыту орталығының қазақ тіл мен әдебиеті пәні әдіскері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Сайфетдинова Л. А 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Қалалық білім беру бөлімінң тарих пәні бойынша әдіскері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Кереева Ш.М-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мектептің кәсіподақ ұйымының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төрайымы, кеңес хатшысы 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Есетова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А.Е-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Кеңес төрайымы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тарих пәні мұғалімі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Қарым –қатынас қырлары: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Қарым- қатынастың құралдары: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Тіл-сөздердің, анықтамалардың жүйесі және оқуды қарым-қатынаста қолданылатын мағыналы сөз тіркестеріне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пікірлеріне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біріктіру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фразаның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мағынасын 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интонация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ырғағы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эмоциялы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айқындылық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Қарым-қатынастағы адамның отырысы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әлпетінің көрінісі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көзқарасы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 төркінің мәнін күшейте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толықтыра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әрі жоққа шығара 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Ым-ишара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(жест)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қарым-қатынастың құралы 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жалпыға 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мүмкін- яғни әрқайсысы өзіне тән мағынамен сипатталады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912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22920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Қарым-қатынаста ымдар ақпараттың 70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құрайды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Қорыта айтқанда, қарым-қатынас адамдардың өзара әрекеттестік және өзара қатынас жасаудың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Қарым-қатынас мәселесін қазіргі кезде философия, психология, әлеуметтану, психолингивистика сияқты іргелі ғылымдар жан-жақты зерттейді.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Адамдардың әлеуметтік ортада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бағдарлануы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мінез-құлқының адамгершілік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үгілерін меңгеруінің 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басының қасиеттері қалыптаса 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тұста қарым-қатынастың 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Адам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 үнемі бүтіннің бөлігі 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қалғанымен, басқа адамдардың тобында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болуының арасынада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үлкен айырмашылық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Мұнда адамның өзі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өзгеріске түседі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оның қоршаған әлемге қатысты әсерлері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ойлары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сезімдері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тіптен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бет-әлпетіне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қарым-қатынас жағдайында ғана көрініс 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түбегейлі жаңа психикалық құбылыстар орын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және жеке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қатынастар үйлесімінің дәрежесі қандайда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топтағы ұжымның қалыптасуының маңызды көрсеткіші болып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474</Words>
  <Application>Microsoft Office PowerPoint</Application>
  <PresentationFormat>Экран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Педагогикалық Әдеп жөніндегі Кеңес құрамы:</vt:lpstr>
      <vt:lpstr>Қарым –қатынас қырлары:</vt:lpstr>
      <vt:lpstr>Қарым- қатынастың құралдары: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BEST</cp:lastModifiedBy>
  <cp:revision>7</cp:revision>
  <dcterms:created xsi:type="dcterms:W3CDTF">2023-03-23T21:39:50Z</dcterms:created>
  <dcterms:modified xsi:type="dcterms:W3CDTF">2023-03-29T20:01:21Z</dcterms:modified>
</cp:coreProperties>
</file>